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png" ContentType="image/png"/>
  <Override PartName="/ppt/slides/slide11.xml" ContentType="application/vnd.openxmlformats-officedocument.presentationml.slide+xml"/>
  <Default Extension="xml" ContentType="application/xml"/>
  <Override PartName="/ppt/slides/slide9.xml" ContentType="application/vnd.openxmlformats-officedocument.presentationml.slide+xml"/>
  <Default Extension="jpeg" ContentType="image/jpeg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slides/slide12.xml" ContentType="application/vnd.openxmlformats-officedocument.presentationml.slide+xml"/>
  <Default Extension="bin" ContentType="application/vnd.openxmlformats-officedocument.presentationml.printerSettings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Default Extension="pdf" ContentType="application/pdf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  <Override PartName="/ppt/slides/slide1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4660"/>
  </p:normalViewPr>
  <p:slideViewPr>
    <p:cSldViewPr snapToGrid="0" snapToObjects="1">
      <p:cViewPr varScale="1">
        <p:scale>
          <a:sx n="150" d="100"/>
          <a:sy n="150" d="100"/>
        </p:scale>
        <p:origin x="-1256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AAA80-46CB-E147-AFB5-9479262EEC01}" type="datetimeFigureOut">
              <a:rPr lang="fr-FR" smtClean="0"/>
              <a:t>17/02/15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2038D-2E7F-8E4E-B229-19738A9E9C35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Cliquez pour modifier les styles du texte du masque</a:t>
            </a:r>
          </a:p>
          <a:p>
            <a:pPr lvl="1"/>
            <a:r>
              <a:rPr lang="en-US" smtClean="0"/>
              <a:t>Deuxième niveau</a:t>
            </a:r>
          </a:p>
          <a:p>
            <a:pPr lvl="2"/>
            <a:r>
              <a:rPr lang="en-US" smtClean="0"/>
              <a:t>Troisième niveau</a:t>
            </a:r>
          </a:p>
          <a:p>
            <a:pPr lvl="3"/>
            <a:r>
              <a:rPr lang="en-US" smtClean="0"/>
              <a:t>Quatrième niveau</a:t>
            </a:r>
          </a:p>
          <a:p>
            <a:pPr lvl="4"/>
            <a:r>
              <a:rPr lang="en-US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AAA80-46CB-E147-AFB5-9479262EEC01}" type="datetimeFigureOut">
              <a:rPr lang="fr-FR" smtClean="0"/>
              <a:t>17/02/15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2038D-2E7F-8E4E-B229-19738A9E9C35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AAA80-46CB-E147-AFB5-9479262EEC01}" type="datetimeFigureOut">
              <a:rPr lang="fr-FR" smtClean="0"/>
              <a:t>17/02/15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2038D-2E7F-8E4E-B229-19738A9E9C35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Cliquez pour modifier les styles du texte du masque</a:t>
            </a:r>
          </a:p>
          <a:p>
            <a:pPr lvl="1"/>
            <a:r>
              <a:rPr lang="en-US" smtClean="0"/>
              <a:t>Deuxième niveau</a:t>
            </a:r>
          </a:p>
          <a:p>
            <a:pPr lvl="2"/>
            <a:r>
              <a:rPr lang="en-US" smtClean="0"/>
              <a:t>Troisième niveau</a:t>
            </a:r>
          </a:p>
          <a:p>
            <a:pPr lvl="3"/>
            <a:r>
              <a:rPr lang="en-US" smtClean="0"/>
              <a:t>Quatrième niveau</a:t>
            </a:r>
          </a:p>
          <a:p>
            <a:pPr lvl="4"/>
            <a:r>
              <a:rPr lang="en-US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Cliquez pour modifier les styles du texte du masque</a:t>
            </a:r>
          </a:p>
          <a:p>
            <a:pPr lvl="1"/>
            <a:r>
              <a:rPr lang="en-US" smtClean="0"/>
              <a:t>Deuxième niveau</a:t>
            </a:r>
          </a:p>
          <a:p>
            <a:pPr lvl="2"/>
            <a:r>
              <a:rPr lang="en-US" smtClean="0"/>
              <a:t>Troisième niveau</a:t>
            </a:r>
          </a:p>
          <a:p>
            <a:pPr lvl="3"/>
            <a:r>
              <a:rPr lang="en-US" smtClean="0"/>
              <a:t>Quatrième niveau</a:t>
            </a:r>
          </a:p>
          <a:p>
            <a:pPr lvl="4"/>
            <a:r>
              <a:rPr lang="en-US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AAA80-46CB-E147-AFB5-9479262EEC01}" type="datetimeFigureOut">
              <a:rPr lang="fr-FR" smtClean="0"/>
              <a:t>17/02/15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2038D-2E7F-8E4E-B229-19738A9E9C35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Cliquez pour modifier les styles du texte du masque</a:t>
            </a:r>
          </a:p>
          <a:p>
            <a:pPr lvl="1"/>
            <a:r>
              <a:rPr lang="en-US" smtClean="0"/>
              <a:t>Deuxième niveau</a:t>
            </a:r>
          </a:p>
          <a:p>
            <a:pPr lvl="2"/>
            <a:r>
              <a:rPr lang="en-US" smtClean="0"/>
              <a:t>Troisième niveau</a:t>
            </a:r>
          </a:p>
          <a:p>
            <a:pPr lvl="3"/>
            <a:r>
              <a:rPr lang="en-US" smtClean="0"/>
              <a:t>Quatrième niveau</a:t>
            </a:r>
          </a:p>
          <a:p>
            <a:pPr lvl="4"/>
            <a:r>
              <a:rPr lang="en-US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Cliquez pour modifier les styles du texte du masque</a:t>
            </a:r>
          </a:p>
          <a:p>
            <a:pPr lvl="1"/>
            <a:r>
              <a:rPr lang="en-US" smtClean="0"/>
              <a:t>Deuxième niveau</a:t>
            </a:r>
          </a:p>
          <a:p>
            <a:pPr lvl="2"/>
            <a:r>
              <a:rPr lang="en-US" smtClean="0"/>
              <a:t>Troisième niveau</a:t>
            </a:r>
          </a:p>
          <a:p>
            <a:pPr lvl="3"/>
            <a:r>
              <a:rPr lang="en-US" smtClean="0"/>
              <a:t>Quatrième niveau</a:t>
            </a:r>
          </a:p>
          <a:p>
            <a:pPr lvl="4"/>
            <a:r>
              <a:rPr lang="en-US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AAA80-46CB-E147-AFB5-9479262EEC01}" type="datetimeFigureOut">
              <a:rPr lang="fr-FR" smtClean="0"/>
              <a:t>17/02/15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2038D-2E7F-8E4E-B229-19738A9E9C35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AAA80-46CB-E147-AFB5-9479262EEC01}" type="datetimeFigureOut">
              <a:rPr lang="fr-FR" smtClean="0"/>
              <a:t>17/02/15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2038D-2E7F-8E4E-B229-19738A9E9C35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AAA80-46CB-E147-AFB5-9479262EEC01}" type="datetimeFigureOut">
              <a:rPr lang="fr-FR" smtClean="0"/>
              <a:t>17/02/15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2038D-2E7F-8E4E-B229-19738A9E9C35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Cliquez pour modifier les styles du texte du masque</a:t>
            </a:r>
          </a:p>
          <a:p>
            <a:pPr lvl="1"/>
            <a:r>
              <a:rPr lang="en-US" smtClean="0"/>
              <a:t>Deuxième niveau</a:t>
            </a:r>
          </a:p>
          <a:p>
            <a:pPr lvl="2"/>
            <a:r>
              <a:rPr lang="en-US" smtClean="0"/>
              <a:t>Troisième niveau</a:t>
            </a:r>
          </a:p>
          <a:p>
            <a:pPr lvl="3"/>
            <a:r>
              <a:rPr lang="en-US" smtClean="0"/>
              <a:t>Quatrième niveau</a:t>
            </a:r>
          </a:p>
          <a:p>
            <a:pPr lvl="4"/>
            <a:r>
              <a:rPr lang="en-US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AAA80-46CB-E147-AFB5-9479262EEC01}" type="datetimeFigureOut">
              <a:rPr lang="fr-FR" smtClean="0"/>
              <a:t>17/02/15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2038D-2E7F-8E4E-B229-19738A9E9C35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AAA80-46CB-E147-AFB5-9479262EEC01}" type="datetimeFigureOut">
              <a:rPr lang="fr-FR" smtClean="0"/>
              <a:t>17/02/15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2038D-2E7F-8E4E-B229-19738A9E9C35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Cliquez pour modifier les styles du texte du masque</a:t>
            </a:r>
          </a:p>
          <a:p>
            <a:pPr lvl="1"/>
            <a:r>
              <a:rPr lang="en-US" smtClean="0"/>
              <a:t>Deuxième niveau</a:t>
            </a:r>
          </a:p>
          <a:p>
            <a:pPr lvl="2"/>
            <a:r>
              <a:rPr lang="en-US" smtClean="0"/>
              <a:t>Troisième niveau</a:t>
            </a:r>
          </a:p>
          <a:p>
            <a:pPr lvl="3"/>
            <a:r>
              <a:rPr lang="en-US" smtClean="0"/>
              <a:t>Quatrième niveau</a:t>
            </a:r>
          </a:p>
          <a:p>
            <a:pPr lvl="4"/>
            <a:r>
              <a:rPr lang="en-US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AAA80-46CB-E147-AFB5-9479262EEC01}" type="datetimeFigureOut">
              <a:rPr lang="fr-FR" smtClean="0"/>
              <a:t>17/02/15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2038D-2E7F-8E4E-B229-19738A9E9C35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Cliquez pour modifier les styles du texte du masque</a:t>
            </a:r>
          </a:p>
          <a:p>
            <a:pPr lvl="1"/>
            <a:r>
              <a:rPr lang="en-US" smtClean="0"/>
              <a:t>Deuxième niveau</a:t>
            </a:r>
          </a:p>
          <a:p>
            <a:pPr lvl="2"/>
            <a:r>
              <a:rPr lang="en-US" smtClean="0"/>
              <a:t>Troisième niveau</a:t>
            </a:r>
          </a:p>
          <a:p>
            <a:pPr lvl="3"/>
            <a:r>
              <a:rPr lang="en-US" smtClean="0"/>
              <a:t>Quatrième niveau</a:t>
            </a:r>
          </a:p>
          <a:p>
            <a:pPr lvl="4"/>
            <a:r>
              <a:rPr lang="en-US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AAA80-46CB-E147-AFB5-9479262EEC01}" type="datetimeFigureOut">
              <a:rPr lang="fr-FR" smtClean="0"/>
              <a:t>17/02/15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2038D-2E7F-8E4E-B229-19738A9E9C35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Cliquez pour modifier les styles du texte du masque</a:t>
            </a:r>
          </a:p>
          <a:p>
            <a:pPr lvl="1"/>
            <a:r>
              <a:rPr lang="en-US" smtClean="0"/>
              <a:t>Deuxième niveau</a:t>
            </a:r>
          </a:p>
          <a:p>
            <a:pPr lvl="2"/>
            <a:r>
              <a:rPr lang="en-US" smtClean="0"/>
              <a:t>Troisième niveau</a:t>
            </a:r>
          </a:p>
          <a:p>
            <a:pPr lvl="3"/>
            <a:r>
              <a:rPr lang="en-US" smtClean="0"/>
              <a:t>Quatrième niveau</a:t>
            </a:r>
          </a:p>
          <a:p>
            <a:pPr lvl="4"/>
            <a:r>
              <a:rPr lang="en-US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0AAA80-46CB-E147-AFB5-9479262EEC01}" type="datetimeFigureOut">
              <a:rPr lang="fr-FR" smtClean="0"/>
              <a:t>17/02/15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72038D-2E7F-8E4E-B229-19738A9E9C35}" type="slidenum">
              <a:rPr lang="fr-FR" smtClean="0"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df"/><Relationship Id="rId3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df"/><Relationship Id="rId3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df"/><Relationship Id="rId3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Compl</a:t>
            </a:r>
            <a:r>
              <a:rPr lang="fr-FR" dirty="0" smtClean="0"/>
              <a:t>éments </a:t>
            </a:r>
            <a:r>
              <a:rPr lang="fr-FR" dirty="0" err="1" smtClean="0"/>
              <a:t>péda</a:t>
            </a:r>
            <a:r>
              <a:rPr lang="fr-FR" dirty="0" smtClean="0"/>
              <a:t> </a:t>
            </a:r>
            <a:br>
              <a:rPr lang="fr-FR" dirty="0" smtClean="0"/>
            </a:br>
            <a:r>
              <a:rPr lang="fr-FR" dirty="0" smtClean="0"/>
              <a:t>du support fédéral</a:t>
            </a:r>
            <a:br>
              <a:rPr lang="fr-FR" dirty="0" smtClean="0"/>
            </a:br>
            <a:r>
              <a:rPr lang="fr-FR" dirty="0" smtClean="0"/>
              <a:t>Espace Aérien &amp; Vol Libre</a:t>
            </a:r>
            <a:br>
              <a:rPr lang="fr-FR" dirty="0" smtClean="0"/>
            </a:b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 descr="0 - Poster cadre de pratique.pdf"/>
          <p:cNvPicPr>
            <a:picLocks noGrp="1" noChangeAspect="1"/>
          </p:cNvPicPr>
          <p:nvPr>
            <p:ph idx="1"/>
          </p:nvPr>
        </p:nvPicPr>
        <mc:AlternateContent>
          <mc:Choice xmlns:ma="http://schemas.microsoft.com/office/mac/drawingml/2008/main" Requires="ma">
            <p:blipFill>
              <a:blip r:embed="rId2"/>
              <a:srcRect l="-15793" r="-15793"/>
              <a:stretch>
                <a:fillRect/>
              </a:stretch>
            </p:blipFill>
          </mc:Choice>
          <mc:Fallback>
            <p:blipFill>
              <a:blip r:embed="rId3"/>
              <a:srcRect l="-15793" r="-15793"/>
              <a:stretch>
                <a:fillRect/>
              </a:stretch>
            </p:blipFill>
          </mc:Fallback>
        </mc:AlternateContent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 descr="1 - FFVL.png"/>
          <p:cNvPicPr>
            <a:picLocks noGrp="1" noChangeAspect="1"/>
          </p:cNvPicPr>
          <p:nvPr>
            <p:ph idx="1"/>
          </p:nvPr>
        </p:nvPicPr>
        <p:blipFill>
          <a:blip r:embed="rId2"/>
          <a:srcRect t="-7161" b="-7161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 descr="4 - Arrêté P.U.L..png"/>
          <p:cNvPicPr>
            <a:picLocks noGrp="1" noChangeAspect="1"/>
          </p:cNvPicPr>
          <p:nvPr>
            <p:ph idx="1"/>
          </p:nvPr>
        </p:nvPicPr>
        <p:blipFill>
          <a:blip r:embed="rId2"/>
          <a:srcRect t="-56253" b="-56253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 descr="6 - 12-FFVL-Espace aerien 1.pdf"/>
          <p:cNvPicPr>
            <a:picLocks noGrp="1" noChangeAspect="1"/>
          </p:cNvPicPr>
          <p:nvPr>
            <p:ph idx="1"/>
          </p:nvPr>
        </p:nvPicPr>
        <mc:AlternateContent>
          <mc:Choice xmlns:ma="http://schemas.microsoft.com/office/mac/drawingml/2008/main" Requires="ma">
            <p:blipFill>
              <a:blip r:embed="rId2"/>
              <a:srcRect l="-14711" r="-14711"/>
              <a:stretch>
                <a:fillRect/>
              </a:stretch>
            </p:blipFill>
          </mc:Choice>
          <mc:Fallback>
            <p:blipFill>
              <a:blip r:embed="rId3"/>
              <a:srcRect l="-14711" r="-14711"/>
              <a:stretch>
                <a:fillRect/>
              </a:stretch>
            </p:blipFill>
          </mc:Fallback>
        </mc:AlternateContent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 descr="7 - Priorité entre aeronefs.png"/>
          <p:cNvPicPr>
            <a:picLocks noGrp="1" noChangeAspect="1"/>
          </p:cNvPicPr>
          <p:nvPr>
            <p:ph idx="1"/>
          </p:nvPr>
        </p:nvPicPr>
        <p:blipFill>
          <a:blip r:embed="rId2"/>
          <a:srcRect t="-12457" b="-12457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 descr="8 - Poster réglementation aérienne.pdf"/>
          <p:cNvPicPr>
            <a:picLocks noGrp="1" noChangeAspect="1"/>
          </p:cNvPicPr>
          <p:nvPr>
            <p:ph idx="1"/>
          </p:nvPr>
        </p:nvPicPr>
        <mc:AlternateContent>
          <mc:Choice xmlns:ma="http://schemas.microsoft.com/office/mac/drawingml/2008/main" Requires="ma">
            <p:blipFill>
              <a:blip r:embed="rId2"/>
              <a:srcRect l="-15793" r="-15793"/>
              <a:stretch>
                <a:fillRect/>
              </a:stretch>
            </p:blipFill>
          </mc:Choice>
          <mc:Fallback>
            <p:blipFill>
              <a:blip r:embed="rId3"/>
              <a:srcRect l="-15793" r="-15793"/>
              <a:stretch>
                <a:fillRect/>
              </a:stretch>
            </p:blipFill>
          </mc:Fallback>
        </mc:AlternateContent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 descr="9 - Tableau hauteurs de survol agglomerations.png"/>
          <p:cNvPicPr>
            <a:picLocks noGrp="1" noChangeAspect="1"/>
          </p:cNvPicPr>
          <p:nvPr>
            <p:ph idx="1"/>
          </p:nvPr>
        </p:nvPicPr>
        <p:blipFill>
          <a:blip r:embed="rId2"/>
          <a:srcRect t="-19877" b="-19877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 descr="10 - Tableau hauteurs de survol.png"/>
          <p:cNvPicPr>
            <a:picLocks noGrp="1" noChangeAspect="1"/>
          </p:cNvPicPr>
          <p:nvPr>
            <p:ph idx="1"/>
          </p:nvPr>
        </p:nvPicPr>
        <p:blipFill>
          <a:blip r:embed="rId2"/>
          <a:srcRect t="-3474" b="-3474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 descr="12 - VAC LFLB.png"/>
          <p:cNvPicPr>
            <a:picLocks noGrp="1" noChangeAspect="1"/>
          </p:cNvPicPr>
          <p:nvPr>
            <p:ph idx="1"/>
          </p:nvPr>
        </p:nvPicPr>
        <p:blipFill>
          <a:blip r:embed="rId2"/>
          <a:srcRect l="-1140" r="-1140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 descr="13 - oaci CTR TMA D E.png"/>
          <p:cNvPicPr>
            <a:picLocks noGrp="1" noChangeAspect="1"/>
          </p:cNvPicPr>
          <p:nvPr>
            <p:ph idx="1"/>
          </p:nvPr>
        </p:nvPicPr>
        <p:blipFill>
          <a:blip r:embed="rId2"/>
          <a:srcRect l="-6822" r="-6822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 descr="14 - Zones à Statut Particulier.png"/>
          <p:cNvPicPr>
            <a:picLocks noGrp="1" noChangeAspect="1"/>
          </p:cNvPicPr>
          <p:nvPr>
            <p:ph idx="1"/>
          </p:nvPr>
        </p:nvPicPr>
        <p:blipFill>
          <a:blip r:embed="rId2"/>
          <a:srcRect l="-6822" r="-6822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 descr="15 - radio.png"/>
          <p:cNvPicPr>
            <a:picLocks noGrp="1" noChangeAspect="1"/>
          </p:cNvPicPr>
          <p:nvPr>
            <p:ph idx="1"/>
          </p:nvPr>
        </p:nvPicPr>
        <p:blipFill>
          <a:blip r:embed="rId2"/>
          <a:srcRect t="-102265" b="-102265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13</Words>
  <Application>Microsoft Macintosh PowerPoint</Application>
  <PresentationFormat>Présentation à l'écran (4:3)</PresentationFormat>
  <Paragraphs>1</Paragraphs>
  <Slides>13</Slides>
  <Notes>0</Notes>
  <HiddenSlides>0</HiddenSlides>
  <MMClips>0</MMClips>
  <ScaleCrop>false</ScaleCrop>
  <HeadingPairs>
    <vt:vector size="4" baseType="variant">
      <vt:variant>
        <vt:lpstr>Modèle de conception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4" baseType="lpstr">
      <vt:lpstr>Thème Office</vt:lpstr>
      <vt:lpstr>Compléments péda  du support fédéral Espace Aérien &amp; Vol Libre 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Compléments péda  du support fédéral Espace Aérien &amp; Vol Libre </dc:title>
  <dc:creator>Hayashi</dc:creator>
  <cp:lastModifiedBy>Hayashi</cp:lastModifiedBy>
  <cp:revision>1</cp:revision>
  <dcterms:created xsi:type="dcterms:W3CDTF">2015-02-17T19:51:49Z</dcterms:created>
  <dcterms:modified xsi:type="dcterms:W3CDTF">2015-02-17T20:02:21Z</dcterms:modified>
</cp:coreProperties>
</file>